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60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E6E6E6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80259-A1F3-4F59-8D5B-D0D375072E34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837F3-F54F-4A00-8989-B173021CDD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784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703ED-BB91-4789-BBB9-2E47247667A1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646-5797-4426-B9FE-F346ED40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88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D5A2-60CA-4B03-B48B-403D9CD01CDA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646-5797-4426-B9FE-F346ED40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2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E891-18A1-4A2F-9146-F1D44B9112F7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646-5797-4426-B9FE-F346ED40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6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19F8-ADE1-479D-BD84-EC7ECC9611CA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646-5797-4426-B9FE-F346ED40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62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08F7-1A3E-4EEC-BFEB-9C62A38A48B0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646-5797-4426-B9FE-F346ED40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36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E9A6D-6CA5-470C-9B61-147D14106813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646-5797-4426-B9FE-F346ED40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201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0434-DBD9-41C3-BE44-6D7982339152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646-5797-4426-B9FE-F346ED40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396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0596-F6A4-4603-8AAB-4696D4B2811E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646-5797-4426-B9FE-F346ED40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4616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0E07-6062-45CF-A590-1323B828DFEE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12678" y="-43132"/>
            <a:ext cx="431321" cy="365125"/>
          </a:xfrm>
        </p:spPr>
        <p:txBody>
          <a:bodyPr/>
          <a:lstStyle>
            <a:lvl1pPr algn="ctr">
              <a:defRPr sz="1400"/>
            </a:lvl1pPr>
          </a:lstStyle>
          <a:p>
            <a:fld id="{D87B0646-5797-4426-B9FE-F346ED4078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113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4F77F-12BE-4390-9D09-492AC696D7C9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646-5797-4426-B9FE-F346ED40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41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E989-7EB8-4148-B5B8-59CD09074F4D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0646-5797-4426-B9FE-F346ED407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205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9C015-A5A9-4BDC-962D-A255D3230016}" type="datetime1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1616825" y="-4313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D87B0646-5797-4426-B9FE-F346ED4078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206DF9A-EEF7-4C7F-B8AD-0EDE09F6DAE3}"/>
              </a:ext>
            </a:extLst>
          </p:cNvPr>
          <p:cNvCxnSpPr/>
          <p:nvPr userDrawn="1"/>
        </p:nvCxnSpPr>
        <p:spPr>
          <a:xfrm flipV="1">
            <a:off x="0" y="278861"/>
            <a:ext cx="9144000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7CD4699-A731-4E13-BEEE-F8D62D2EB378}"/>
              </a:ext>
            </a:extLst>
          </p:cNvPr>
          <p:cNvSpPr/>
          <p:nvPr userDrawn="1"/>
        </p:nvSpPr>
        <p:spPr>
          <a:xfrm>
            <a:off x="8000462" y="-21543"/>
            <a:ext cx="1286933" cy="2756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1200" b="1" spc="300" dirty="0">
                <a:solidFill>
                  <a:schemeClr val="tx1"/>
                </a:solidFill>
              </a:rPr>
              <a:t>様式第</a:t>
            </a:r>
            <a:r>
              <a:rPr kumimoji="1" lang="en-US" altLang="ja-JP" sz="1200" b="1" spc="300" dirty="0">
                <a:solidFill>
                  <a:schemeClr val="tx1"/>
                </a:solidFill>
              </a:rPr>
              <a:t>2</a:t>
            </a:r>
            <a:r>
              <a:rPr kumimoji="1" lang="ja-JP" altLang="en-US" sz="1200" b="1" spc="300" dirty="0">
                <a:solidFill>
                  <a:schemeClr val="tx1"/>
                </a:solidFill>
              </a:rPr>
              <a:t>号</a:t>
            </a:r>
          </a:p>
        </p:txBody>
      </p:sp>
    </p:spTree>
    <p:extLst>
      <p:ext uri="{BB962C8B-B14F-4D97-AF65-F5344CB8AC3E}">
        <p14:creationId xmlns:p14="http://schemas.microsoft.com/office/powerpoint/2010/main" val="364587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A1C8F7D-4CDA-47B2-B384-29C1009EE4D1}"/>
              </a:ext>
            </a:extLst>
          </p:cNvPr>
          <p:cNvSpPr/>
          <p:nvPr/>
        </p:nvSpPr>
        <p:spPr>
          <a:xfrm>
            <a:off x="418011" y="-8550"/>
            <a:ext cx="8307977" cy="296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400" b="1" spc="300" dirty="0">
                <a:solidFill>
                  <a:schemeClr val="tx1"/>
                </a:solidFill>
              </a:rPr>
              <a:t>地域名を記載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】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1400" b="1" spc="300" dirty="0">
                <a:solidFill>
                  <a:schemeClr val="tx1"/>
                </a:solidFill>
              </a:rPr>
              <a:t>協議会の構成</a:t>
            </a:r>
          </a:p>
        </p:txBody>
      </p:sp>
      <p:graphicFrame>
        <p:nvGraphicFramePr>
          <p:cNvPr id="9" name="表 4">
            <a:extLst>
              <a:ext uri="{FF2B5EF4-FFF2-40B4-BE49-F238E27FC236}">
                <a16:creationId xmlns:a16="http://schemas.microsoft.com/office/drawing/2014/main" id="{E6122705-F19E-4F8E-9D69-76E40FB90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975897"/>
              </p:ext>
            </p:extLst>
          </p:nvPr>
        </p:nvGraphicFramePr>
        <p:xfrm>
          <a:off x="104502" y="436582"/>
          <a:ext cx="8821949" cy="831732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1332412">
                  <a:extLst>
                    <a:ext uri="{9D8B030D-6E8A-4147-A177-3AD203B41FA5}">
                      <a16:colId xmlns:a16="http://schemas.microsoft.com/office/drawing/2014/main" val="1697489181"/>
                    </a:ext>
                  </a:extLst>
                </a:gridCol>
                <a:gridCol w="4223657">
                  <a:extLst>
                    <a:ext uri="{9D8B030D-6E8A-4147-A177-3AD203B41FA5}">
                      <a16:colId xmlns:a16="http://schemas.microsoft.com/office/drawing/2014/main" val="2940220672"/>
                    </a:ext>
                  </a:extLst>
                </a:gridCol>
                <a:gridCol w="505098">
                  <a:extLst>
                    <a:ext uri="{9D8B030D-6E8A-4147-A177-3AD203B41FA5}">
                      <a16:colId xmlns:a16="http://schemas.microsoft.com/office/drawing/2014/main" val="1737708824"/>
                    </a:ext>
                  </a:extLst>
                </a:gridCol>
                <a:gridCol w="2760782">
                  <a:extLst>
                    <a:ext uri="{9D8B030D-6E8A-4147-A177-3AD203B41FA5}">
                      <a16:colId xmlns:a16="http://schemas.microsoft.com/office/drawing/2014/main" val="1066777207"/>
                    </a:ext>
                  </a:extLst>
                </a:gridCol>
              </a:tblGrid>
              <a:tr h="415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/>
                        <a:t>申請者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207704"/>
                  </a:ext>
                </a:extLst>
              </a:tr>
              <a:tr h="415866">
                <a:tc>
                  <a:txBody>
                    <a:bodyPr/>
                    <a:lstStyle/>
                    <a:p>
                      <a:r>
                        <a:rPr kumimoji="1" lang="ja-JP" altLang="en-US" sz="1200" b="1" dirty="0"/>
                        <a:t>想定する燃料種</a:t>
                      </a:r>
                      <a:endParaRPr kumimoji="1" lang="en-US" altLang="ja-JP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　薪 ・ チップ ・ ペレット ・その他（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区分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　新規導入 ・ 水平展開 ・ 運用改善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814173"/>
                  </a:ext>
                </a:extLst>
              </a:tr>
            </a:tbl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5594E69-7559-4062-961D-B237216B3F71}"/>
              </a:ext>
            </a:extLst>
          </p:cNvPr>
          <p:cNvSpPr/>
          <p:nvPr/>
        </p:nvSpPr>
        <p:spPr>
          <a:xfrm>
            <a:off x="104502" y="6643330"/>
            <a:ext cx="7566298" cy="207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※</a:t>
            </a:r>
            <a:r>
              <a:rPr kumimoji="1" lang="ja-JP" altLang="en-US" sz="1000" b="1" u="sng" dirty="0">
                <a:solidFill>
                  <a:schemeClr val="tx1"/>
                </a:solidFill>
              </a:rPr>
              <a:t>メンバー表がスライドに収まりきらない場合、メンバー表をコピーしていただき、新スライドに記載してください。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218DFF86-C894-CA9E-178A-F390F2CEEBA6}"/>
              </a:ext>
            </a:extLst>
          </p:cNvPr>
          <p:cNvSpPr/>
          <p:nvPr/>
        </p:nvSpPr>
        <p:spPr>
          <a:xfrm>
            <a:off x="1550126" y="908812"/>
            <a:ext cx="400594" cy="31350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F29E6E24-B865-0E39-8E86-986E20F29D27}"/>
              </a:ext>
            </a:extLst>
          </p:cNvPr>
          <p:cNvSpPr/>
          <p:nvPr/>
        </p:nvSpPr>
        <p:spPr>
          <a:xfrm>
            <a:off x="6287588" y="908811"/>
            <a:ext cx="836023" cy="31350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B01555-F702-C0F9-8995-EFE3C6557D17}"/>
              </a:ext>
            </a:extLst>
          </p:cNvPr>
          <p:cNvSpPr txBox="1"/>
          <p:nvPr/>
        </p:nvSpPr>
        <p:spPr>
          <a:xfrm>
            <a:off x="104502" y="1270305"/>
            <a:ext cx="6186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想定する燃料種が複数あり区分が異なる場合は、上記の行を適宜追加してください。</a:t>
            </a:r>
          </a:p>
        </p:txBody>
      </p:sp>
      <p:graphicFrame>
        <p:nvGraphicFramePr>
          <p:cNvPr id="3" name="表 8">
            <a:extLst>
              <a:ext uri="{FF2B5EF4-FFF2-40B4-BE49-F238E27FC236}">
                <a16:creationId xmlns:a16="http://schemas.microsoft.com/office/drawing/2014/main" id="{60990DAE-3A34-14AC-43F6-881C81119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461942"/>
              </p:ext>
            </p:extLst>
          </p:nvPr>
        </p:nvGraphicFramePr>
        <p:xfrm>
          <a:off x="104502" y="1629221"/>
          <a:ext cx="8926287" cy="44487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99089">
                  <a:extLst>
                    <a:ext uri="{9D8B030D-6E8A-4147-A177-3AD203B41FA5}">
                      <a16:colId xmlns:a16="http://schemas.microsoft.com/office/drawing/2014/main" val="952671290"/>
                    </a:ext>
                  </a:extLst>
                </a:gridCol>
                <a:gridCol w="3185779">
                  <a:extLst>
                    <a:ext uri="{9D8B030D-6E8A-4147-A177-3AD203B41FA5}">
                      <a16:colId xmlns:a16="http://schemas.microsoft.com/office/drawing/2014/main" val="4116280265"/>
                    </a:ext>
                  </a:extLst>
                </a:gridCol>
                <a:gridCol w="3341419">
                  <a:extLst>
                    <a:ext uri="{9D8B030D-6E8A-4147-A177-3AD203B41FA5}">
                      <a16:colId xmlns:a16="http://schemas.microsoft.com/office/drawing/2014/main" val="3335667029"/>
                    </a:ext>
                  </a:extLst>
                </a:gridCol>
              </a:tblGrid>
              <a:tr h="290301">
                <a:tc gridSpan="3">
                  <a:txBody>
                    <a:bodyPr/>
                    <a:lstStyle/>
                    <a:p>
                      <a:r>
                        <a:rPr kumimoji="1" lang="ja-JP" altLang="en-US" sz="1200" b="1" dirty="0"/>
                        <a:t>▼協議会メンバー一覧</a:t>
                      </a:r>
                      <a:endParaRPr kumimoji="1" lang="ja-JP" altLang="en-US" sz="1200" b="1" u="sng" dirty="0">
                        <a:solidFill>
                          <a:srgbClr val="C00000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82281"/>
                  </a:ext>
                </a:extLst>
              </a:tr>
              <a:tr h="2903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組織名称（個人名でも可）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役割（担当）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備考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366427"/>
                  </a:ext>
                </a:extLst>
              </a:tr>
              <a:tr h="425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953717"/>
                  </a:ext>
                </a:extLst>
              </a:tr>
              <a:tr h="42519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99583"/>
                  </a:ext>
                </a:extLst>
              </a:tr>
              <a:tr h="42519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753038"/>
                  </a:ext>
                </a:extLst>
              </a:tr>
              <a:tr h="42519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0954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734009"/>
                  </a:ext>
                </a:extLst>
              </a:tr>
              <a:tr h="42519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992557"/>
                  </a:ext>
                </a:extLst>
              </a:tr>
              <a:tr h="347545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751963"/>
                  </a:ext>
                </a:extLst>
              </a:tr>
              <a:tr h="347545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393877"/>
                  </a:ext>
                </a:extLst>
              </a:tr>
              <a:tr h="425191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585729"/>
                  </a:ext>
                </a:extLst>
              </a:tr>
              <a:tr h="347545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665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46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F1A63B-A9E8-4F97-8A8F-D0ECCDB28DA7}"/>
              </a:ext>
            </a:extLst>
          </p:cNvPr>
          <p:cNvSpPr/>
          <p:nvPr/>
        </p:nvSpPr>
        <p:spPr>
          <a:xfrm>
            <a:off x="0" y="262162"/>
            <a:ext cx="4793942" cy="296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▼事業計画を実現していくためのサプライチェーンを記載してください。</a:t>
            </a:r>
          </a:p>
        </p:txBody>
      </p:sp>
      <p:sp>
        <p:nvSpPr>
          <p:cNvPr id="269" name="正方形/長方形 268">
            <a:extLst>
              <a:ext uri="{FF2B5EF4-FFF2-40B4-BE49-F238E27FC236}">
                <a16:creationId xmlns:a16="http://schemas.microsoft.com/office/drawing/2014/main" id="{AAB7F032-3382-4A1F-B28F-A33A8D608752}"/>
              </a:ext>
            </a:extLst>
          </p:cNvPr>
          <p:cNvSpPr/>
          <p:nvPr/>
        </p:nvSpPr>
        <p:spPr>
          <a:xfrm>
            <a:off x="28864" y="6595136"/>
            <a:ext cx="3806536" cy="2530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000" b="1" u="sng" dirty="0">
                <a:solidFill>
                  <a:schemeClr val="tx1"/>
                </a:solidFill>
              </a:rPr>
              <a:t>具体的な数量等を把握している範囲で記載してください。</a:t>
            </a:r>
          </a:p>
        </p:txBody>
      </p: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40C43E1D-CF7F-4478-A2AE-957F830A190B}"/>
              </a:ext>
            </a:extLst>
          </p:cNvPr>
          <p:cNvGrpSpPr/>
          <p:nvPr/>
        </p:nvGrpSpPr>
        <p:grpSpPr>
          <a:xfrm>
            <a:off x="92364" y="4592726"/>
            <a:ext cx="5619566" cy="1938910"/>
            <a:chOff x="177553" y="4839191"/>
            <a:chExt cx="5619566" cy="1938910"/>
          </a:xfrm>
        </p:grpSpPr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E25D0BD3-C113-4176-803B-43442F8DA178}"/>
                </a:ext>
              </a:extLst>
            </p:cNvPr>
            <p:cNvSpPr/>
            <p:nvPr/>
          </p:nvSpPr>
          <p:spPr>
            <a:xfrm>
              <a:off x="177553" y="4985820"/>
              <a:ext cx="5619566" cy="1792281"/>
            </a:xfrm>
            <a:prstGeom prst="rect">
              <a:avLst/>
            </a:prstGeom>
            <a:solidFill>
              <a:schemeClr val="bg1"/>
            </a:solidFill>
            <a:ln w="381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8B48E941-244E-4A4D-B0CB-BD2ACC11255D}"/>
                </a:ext>
              </a:extLst>
            </p:cNvPr>
            <p:cNvSpPr/>
            <p:nvPr/>
          </p:nvSpPr>
          <p:spPr>
            <a:xfrm>
              <a:off x="284083" y="4839191"/>
              <a:ext cx="2024110" cy="2265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spc="600" dirty="0">
                  <a:solidFill>
                    <a:schemeClr val="tx1"/>
                  </a:solidFill>
                </a:rPr>
                <a:t>《</a:t>
              </a:r>
              <a:r>
                <a:rPr kumimoji="1" lang="ja-JP" altLang="en-US" sz="1400" b="1" spc="600" dirty="0">
                  <a:solidFill>
                    <a:schemeClr val="tx1"/>
                  </a:solidFill>
                </a:rPr>
                <a:t>使用項目例≫</a:t>
              </a:r>
            </a:p>
          </p:txBody>
        </p:sp>
      </p:grp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4EA5F1BD-8BFC-433C-BC57-97EA991D65DD}"/>
              </a:ext>
            </a:extLst>
          </p:cNvPr>
          <p:cNvCxnSpPr>
            <a:cxnSpLocks/>
          </p:cNvCxnSpPr>
          <p:nvPr/>
        </p:nvCxnSpPr>
        <p:spPr>
          <a:xfrm>
            <a:off x="3730338" y="5997640"/>
            <a:ext cx="1870924" cy="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DCD8A0A0-4DA9-421C-846C-C534BF06C0B0}"/>
              </a:ext>
            </a:extLst>
          </p:cNvPr>
          <p:cNvCxnSpPr>
            <a:cxnSpLocks/>
          </p:cNvCxnSpPr>
          <p:nvPr/>
        </p:nvCxnSpPr>
        <p:spPr>
          <a:xfrm>
            <a:off x="3749211" y="5150328"/>
            <a:ext cx="1852051" cy="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9F93CE76-41AD-4249-B8EE-38895BAE34EB}"/>
              </a:ext>
            </a:extLst>
          </p:cNvPr>
          <p:cNvSpPr/>
          <p:nvPr/>
        </p:nvSpPr>
        <p:spPr>
          <a:xfrm>
            <a:off x="1983307" y="4938632"/>
            <a:ext cx="1651246" cy="423394"/>
          </a:xfrm>
          <a:prstGeom prst="roundRect">
            <a:avLst>
              <a:gd name="adj" fmla="val 21667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川上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（名称記載）</a:t>
            </a:r>
          </a:p>
        </p:txBody>
      </p:sp>
      <p:sp>
        <p:nvSpPr>
          <p:cNvPr id="86" name="四角形: 角を丸くする 85">
            <a:extLst>
              <a:ext uri="{FF2B5EF4-FFF2-40B4-BE49-F238E27FC236}">
                <a16:creationId xmlns:a16="http://schemas.microsoft.com/office/drawing/2014/main" id="{AD0C455C-1D15-41B3-BFD9-2B1844F80826}"/>
              </a:ext>
            </a:extLst>
          </p:cNvPr>
          <p:cNvSpPr/>
          <p:nvPr/>
        </p:nvSpPr>
        <p:spPr>
          <a:xfrm>
            <a:off x="1983307" y="5472397"/>
            <a:ext cx="1651246" cy="423394"/>
          </a:xfrm>
          <a:prstGeom prst="roundRect">
            <a:avLst>
              <a:gd name="adj" fmla="val 21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川中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（名称記載）</a:t>
            </a:r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C4C3C80A-C7BC-4FB7-989D-6A4B6CF37282}"/>
              </a:ext>
            </a:extLst>
          </p:cNvPr>
          <p:cNvSpPr/>
          <p:nvPr/>
        </p:nvSpPr>
        <p:spPr>
          <a:xfrm>
            <a:off x="1983307" y="5997641"/>
            <a:ext cx="1651246" cy="423394"/>
          </a:xfrm>
          <a:prstGeom prst="roundRect">
            <a:avLst>
              <a:gd name="adj" fmla="val 21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川下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（名称記載）</a:t>
            </a:r>
          </a:p>
        </p:txBody>
      </p: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00E15D7B-8F14-4357-91FD-CA658DC02C0E}"/>
              </a:ext>
            </a:extLst>
          </p:cNvPr>
          <p:cNvSpPr/>
          <p:nvPr/>
        </p:nvSpPr>
        <p:spPr>
          <a:xfrm>
            <a:off x="225528" y="4938631"/>
            <a:ext cx="1651246" cy="423394"/>
          </a:xfrm>
          <a:prstGeom prst="roundRect">
            <a:avLst>
              <a:gd name="adj" fmla="val 21667"/>
            </a:avLst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申請者</a:t>
            </a:r>
            <a:endParaRPr kumimoji="1"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4EE07CE3-DB47-4FAD-A8A1-DDF3F16471B2}"/>
              </a:ext>
            </a:extLst>
          </p:cNvPr>
          <p:cNvSpPr/>
          <p:nvPr/>
        </p:nvSpPr>
        <p:spPr>
          <a:xfrm>
            <a:off x="225528" y="5472397"/>
            <a:ext cx="1651246" cy="423394"/>
          </a:xfrm>
          <a:prstGeom prst="roundRect">
            <a:avLst>
              <a:gd name="adj" fmla="val 21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協力・支援メンバー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（名称記載）</a:t>
            </a:r>
          </a:p>
        </p:txBody>
      </p:sp>
      <p:sp>
        <p:nvSpPr>
          <p:cNvPr id="90" name="四角形: 角を丸くする 89">
            <a:extLst>
              <a:ext uri="{FF2B5EF4-FFF2-40B4-BE49-F238E27FC236}">
                <a16:creationId xmlns:a16="http://schemas.microsoft.com/office/drawing/2014/main" id="{034C0ABB-2604-4EEE-9F85-F8795069DE4C}"/>
              </a:ext>
            </a:extLst>
          </p:cNvPr>
          <p:cNvSpPr/>
          <p:nvPr/>
        </p:nvSpPr>
        <p:spPr>
          <a:xfrm>
            <a:off x="225528" y="5997640"/>
            <a:ext cx="1651246" cy="423394"/>
          </a:xfrm>
          <a:prstGeom prst="roundRect">
            <a:avLst>
              <a:gd name="adj" fmla="val 21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そのほか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（必要がある記載）</a:t>
            </a:r>
            <a:endParaRPr kumimoji="1"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C6894985-CB51-463B-A7DC-19070BF65B52}"/>
              </a:ext>
            </a:extLst>
          </p:cNvPr>
          <p:cNvSpPr/>
          <p:nvPr/>
        </p:nvSpPr>
        <p:spPr>
          <a:xfrm>
            <a:off x="3730338" y="5165007"/>
            <a:ext cx="1975156" cy="4233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実線：既存流通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</a:rPr>
              <a:t>　　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DF92A2D4-2F86-4CA7-8847-9687EB67D75C}"/>
              </a:ext>
            </a:extLst>
          </p:cNvPr>
          <p:cNvSpPr/>
          <p:nvPr/>
        </p:nvSpPr>
        <p:spPr>
          <a:xfrm>
            <a:off x="3730338" y="5997640"/>
            <a:ext cx="1651246" cy="34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</a:rPr>
              <a:t>破線：想定流通</a:t>
            </a:r>
            <a:endParaRPr kumimoji="1"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570E7C5-42C1-42C3-10EA-46DE1C3F6EE8}"/>
              </a:ext>
            </a:extLst>
          </p:cNvPr>
          <p:cNvSpPr/>
          <p:nvPr/>
        </p:nvSpPr>
        <p:spPr>
          <a:xfrm>
            <a:off x="418011" y="-8550"/>
            <a:ext cx="8307977" cy="296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400" b="1" spc="300" dirty="0">
                <a:solidFill>
                  <a:schemeClr val="tx1"/>
                </a:solidFill>
              </a:rPr>
              <a:t>地域名を記載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】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　実施体制図</a:t>
            </a:r>
            <a:endParaRPr kumimoji="1" lang="ja-JP" altLang="en-US" sz="1400" b="1" spc="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135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スタイル_フォント１">
      <a:majorFont>
        <a:latin typeface="HGｺﾞｼｯｸE"/>
        <a:ea typeface="HGｺﾞｼｯｸE"/>
        <a:cs typeface=""/>
      </a:majorFont>
      <a:minorFont>
        <a:latin typeface="HG丸ｺﾞｼｯｸM-PRO"/>
        <a:ea typeface="HG丸ｺﾞｼｯｸM-PRO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2501</TotalTime>
  <Words>177</Words>
  <Application>Microsoft Office PowerPoint</Application>
  <PresentationFormat>画面に合わせる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HGｺﾞｼｯｸE</vt:lpstr>
      <vt:lpstr>HG丸ｺﾞｼｯｸM-PRO</vt:lpstr>
      <vt:lpstr>游ゴシック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優美 窪江</dc:creator>
  <cp:lastModifiedBy>林業経営G　牧野 結衣</cp:lastModifiedBy>
  <cp:revision>52</cp:revision>
  <cp:lastPrinted>2024-05-16T05:42:32Z</cp:lastPrinted>
  <dcterms:created xsi:type="dcterms:W3CDTF">2020-05-14T05:58:46Z</dcterms:created>
  <dcterms:modified xsi:type="dcterms:W3CDTF">2025-05-16T07:10:07Z</dcterms:modified>
</cp:coreProperties>
</file>